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57" r:id="rId4"/>
    <p:sldId id="266" r:id="rId5"/>
    <p:sldId id="258" r:id="rId6"/>
    <p:sldId id="273" r:id="rId7"/>
    <p:sldId id="268" r:id="rId8"/>
    <p:sldId id="271" r:id="rId9"/>
    <p:sldId id="274" r:id="rId10"/>
    <p:sldId id="275" r:id="rId11"/>
    <p:sldId id="260" r:id="rId12"/>
    <p:sldId id="281" r:id="rId13"/>
    <p:sldId id="269" r:id="rId14"/>
    <p:sldId id="270" r:id="rId15"/>
    <p:sldId id="263" r:id="rId16"/>
    <p:sldId id="264" r:id="rId17"/>
    <p:sldId id="265" r:id="rId18"/>
    <p:sldId id="277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171A744-21C9-4C6E-9D6D-0AF9DE9CCC97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57E9966-DF19-4F44-B7D9-E821BA8B68B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4" y="163688"/>
            <a:ext cx="8496944" cy="643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261" y="4869160"/>
            <a:ext cx="6048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white"/>
                </a:solidFill>
              </a:rPr>
              <a:t>Сочинский туристско-познавательный проект </a:t>
            </a:r>
            <a:r>
              <a:rPr lang="ru-RU" sz="3600" dirty="0">
                <a:solidFill>
                  <a:prstClr val="white"/>
                </a:solidFill>
              </a:rPr>
              <a:t>«Молодежная </a:t>
            </a:r>
            <a:r>
              <a:rPr lang="ru-RU" sz="3600" dirty="0" err="1">
                <a:solidFill>
                  <a:prstClr val="white"/>
                </a:solidFill>
              </a:rPr>
              <a:t>ЛесStoriеs</a:t>
            </a:r>
            <a:r>
              <a:rPr lang="ru-RU" sz="3600" dirty="0">
                <a:solidFill>
                  <a:prstClr val="white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3514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Рабочий стол\ВР\2020-2021\походы\фотографии\укрытие и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46" y="548680"/>
            <a:ext cx="4337466" cy="578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Рабочий стол\ВР\2020-2021\походы\фотографии\одно из заданий соорудить укрыт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12" y="548680"/>
            <a:ext cx="4248583" cy="318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2956" y="-11168"/>
            <a:ext cx="4572000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ОБУСТРОЙСТВО УКРЫТИЯ ОТ НЕПОГОДЫ 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15788"/>
          <a:stretch/>
        </p:blipFill>
        <p:spPr bwMode="auto">
          <a:xfrm>
            <a:off x="4518912" y="3735117"/>
            <a:ext cx="4321129" cy="2569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9" y="4847212"/>
            <a:ext cx="2160240" cy="1620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7" y="862130"/>
            <a:ext cx="4194466" cy="559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15479"/>
            <a:ext cx="4229454" cy="5639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6111"/>
            <a:ext cx="3892948" cy="2189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16632"/>
            <a:ext cx="460851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ПРЕОДОЛЕНИЕ ЕСТЕСТВЕННЫХ</a:t>
            </a:r>
          </a:p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ПРЕПЯТСТВИЙ</a:t>
            </a:r>
          </a:p>
          <a:p>
            <a:pPr lvl="0" algn="ctr"/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80" y="352895"/>
            <a:ext cx="3512096" cy="624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275"/>
            <a:ext cx="3545632" cy="6303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333" y="323086"/>
            <a:ext cx="3461393" cy="274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0"/>
            <a:ext cx="798958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Ребята оставляют послание для следующих после них групп. </a:t>
            </a:r>
            <a:endParaRPr lang="ru-RU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38758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16492" r="-750" b="28792"/>
          <a:stretch/>
        </p:blipFill>
        <p:spPr bwMode="auto">
          <a:xfrm>
            <a:off x="2771800" y="3334107"/>
            <a:ext cx="2944311" cy="329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6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760"/>
            <a:ext cx="2736304" cy="6080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57" y="3343988"/>
            <a:ext cx="4576597" cy="34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3597"/>
            <a:ext cx="3677792" cy="2758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437" y="47266"/>
            <a:ext cx="880196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На протяжении всего маршрута участники знакомились со</a:t>
            </a:r>
          </a:p>
          <a:p>
            <a:pPr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знаковыми местами и  достопримечательностями Сочинского национального парка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9"/>
          <a:stretch/>
        </p:blipFill>
        <p:spPr bwMode="auto">
          <a:xfrm>
            <a:off x="395536" y="3356992"/>
            <a:ext cx="4013731" cy="315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800"/>
            <a:ext cx="4155920" cy="311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1" y="224045"/>
            <a:ext cx="4067267" cy="305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64" y="3357736"/>
            <a:ext cx="4223115" cy="3167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62" y="249360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6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Рабочий стол\ВР\2020-2021\походы\фотографии\камень ивано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48916"/>
            <a:ext cx="5328592" cy="299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885"/>
            <a:ext cx="3188677" cy="3188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8" y="43885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36613"/>
            <a:ext cx="4572000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4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 ТАК ЖЕ:</a:t>
            </a:r>
            <a:endParaRPr lang="ru-RU" sz="4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229200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1" y="569729"/>
            <a:ext cx="440640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Рабочий стол\ВР\2020-2021\походы\фотографии\маршрут 15 31 шко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9" y="3645024"/>
            <a:ext cx="440216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27" y="665273"/>
            <a:ext cx="4276967" cy="5857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9744" y="63404"/>
            <a:ext cx="567037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ОБУЧЕНИЕ ГЕОЛОКАЦИИ</a:t>
            </a:r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29200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33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82208"/>
            <a:ext cx="2964959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7973"/>
            <a:ext cx="3089736" cy="4268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561" y="3140968"/>
            <a:ext cx="2603804" cy="3556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280241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spc="300" dirty="0" smtClean="0">
                <a:ln w="11430" cmpd="sng">
                  <a:solidFill>
                    <a:srgbClr val="A5B592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A5B592">
                      <a:satMod val="220000"/>
                      <a:alpha val="35000"/>
                    </a:srgbClr>
                  </a:glow>
                </a:effectLst>
              </a:rPr>
              <a:t>СОЗДАВАТЬ ТРЕКИ</a:t>
            </a:r>
            <a:endParaRPr lang="ru-RU" sz="2800" b="1" spc="300" dirty="0">
              <a:ln w="11430" cmpd="sng">
                <a:solidFill>
                  <a:srgbClr val="A5B592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A5B592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301208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2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295194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spc="300" dirty="0" smtClean="0">
                <a:ln w="11430" cmpd="sng">
                  <a:solidFill>
                    <a:srgbClr val="A5B592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A5B592">
                      <a:satMod val="220000"/>
                      <a:alpha val="35000"/>
                    </a:srgbClr>
                  </a:glow>
                </a:effectLst>
              </a:rPr>
              <a:t>ПАСПОРТИЗАЦИЯ МАРШРУТОВ НАЦИОНАЛЬНОГО ПАРКА</a:t>
            </a:r>
            <a:endParaRPr lang="ru-RU" sz="2800" b="1" spc="300" dirty="0">
              <a:ln w="11430" cmpd="sng">
                <a:solidFill>
                  <a:srgbClr val="A5B592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A5B592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59531"/>
            <a:ext cx="13652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2" y="162763"/>
            <a:ext cx="8359776" cy="634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704" y="692696"/>
            <a:ext cx="8229600" cy="1770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bg2"/>
                </a:solidFill>
              </a:rPr>
              <a:t>Более  подробную  информацию  о нашем  проекте  вы можете  найти в социальных  сетях  на  наших  страничках: </a:t>
            </a:r>
            <a:r>
              <a:rPr lang="en-US" sz="2000" b="1" dirty="0">
                <a:solidFill>
                  <a:schemeClr val="bg2"/>
                </a:solidFill>
              </a:rPr>
              <a:t>https://instagram.com/centrturizmasochi?igshid=4o93o1gute5s</a:t>
            </a:r>
            <a:br>
              <a:rPr lang="en-US" sz="2000" b="1" dirty="0">
                <a:solidFill>
                  <a:schemeClr val="bg2"/>
                </a:solidFill>
              </a:rPr>
            </a:br>
            <a:r>
              <a:rPr lang="en-US" sz="2000" b="1" dirty="0">
                <a:solidFill>
                  <a:schemeClr val="bg2"/>
                </a:solidFill>
              </a:rPr>
              <a:t>http://www.facebook.com/centrturizmasochi</a:t>
            </a:r>
            <a:br>
              <a:rPr lang="en-US" sz="2000" b="1" dirty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http</a:t>
            </a:r>
            <a:r>
              <a:rPr lang="en-US" sz="2000" b="1" dirty="0">
                <a:solidFill>
                  <a:schemeClr val="bg2"/>
                </a:solidFill>
              </a:rPr>
              <a:t>://xn--d1ayfem.xn--p1ai/</a:t>
            </a:r>
            <a:br>
              <a:rPr lang="en-US" sz="2000" b="1" dirty="0">
                <a:solidFill>
                  <a:schemeClr val="bg2"/>
                </a:solidFill>
              </a:rPr>
            </a:br>
            <a:r>
              <a:rPr lang="en-US" sz="2000" b="1" dirty="0" smtClean="0">
                <a:solidFill>
                  <a:schemeClr val="bg2"/>
                </a:solidFill>
              </a:rPr>
              <a:t>https</a:t>
            </a:r>
            <a:r>
              <a:rPr lang="en-US" sz="2000" b="1" dirty="0">
                <a:solidFill>
                  <a:schemeClr val="bg2"/>
                </a:solidFill>
              </a:rPr>
              <a:t>://vk.com/cdtur</a:t>
            </a:r>
            <a:endParaRPr lang="ru-RU" sz="2000" b="1" dirty="0">
              <a:solidFill>
                <a:schemeClr val="bg2"/>
              </a:solidFill>
            </a:endParaRPr>
          </a:p>
        </p:txBody>
      </p:sp>
      <p:pic>
        <p:nvPicPr>
          <p:cNvPr id="4" name="Picture 2" descr="C:\Users\User\Desktop\Лого цветной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66" y="279830"/>
            <a:ext cx="1368254" cy="11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18400" y="259560"/>
            <a:ext cx="572412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03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8"/>
          <a:stretch/>
        </p:blipFill>
        <p:spPr bwMode="auto">
          <a:xfrm>
            <a:off x="107504" y="360314"/>
            <a:ext cx="8982000" cy="645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157192"/>
            <a:ext cx="83884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dirty="0" smtClean="0">
                <a:solidFill>
                  <a:srgbClr val="002060"/>
                </a:solidFill>
              </a:rPr>
              <a:t>20 туристских маршрутов по Национальному парку</a:t>
            </a:r>
          </a:p>
          <a:p>
            <a:pPr lvl="0" algn="ctr"/>
            <a:r>
              <a:rPr lang="ru-RU" sz="2600" dirty="0" smtClean="0">
                <a:solidFill>
                  <a:srgbClr val="002060"/>
                </a:solidFill>
              </a:rPr>
              <a:t>45 образовательных организаций города Сочи</a:t>
            </a:r>
          </a:p>
          <a:p>
            <a:pPr lvl="0" algn="ctr"/>
            <a:r>
              <a:rPr lang="ru-RU" sz="2600" dirty="0" smtClean="0">
                <a:solidFill>
                  <a:srgbClr val="002060"/>
                </a:solidFill>
              </a:rPr>
              <a:t>1217 школьников города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0821" y="332656"/>
            <a:ext cx="4464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 КАЖДОЙ КОМАНДЫ СВОЯ ТОЧКА СТАРТА ВЫХОДА НА МАРШРУТ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9" y="1270267"/>
            <a:ext cx="4400487" cy="2475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2739877" cy="3653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76" y="4313776"/>
            <a:ext cx="3772673" cy="212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7" y="3745541"/>
            <a:ext cx="4833550" cy="2718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7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" y="4365105"/>
            <a:ext cx="5131599" cy="230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179856" cy="3135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855" y="96564"/>
            <a:ext cx="2323625" cy="412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ВР\2020-2021\походы\фотографии\касаркин стар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46" y="4365104"/>
            <a:ext cx="4201111" cy="236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0056"/>
            <a:ext cx="417229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Многодневный поход включает в себя: </a:t>
            </a:r>
            <a:endParaRPr lang="ru-RU" sz="1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7310" y="281766"/>
            <a:ext cx="2311338" cy="389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Соблюдение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правильного и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 безопасного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туристского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быта, опыта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обеспечения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жизни в полевых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условиях.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Преодоление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командой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</a:rPr>
              <a:t>е</a:t>
            </a:r>
            <a:r>
              <a:rPr lang="ru-RU" sz="1300" b="1" dirty="0" smtClean="0">
                <a:solidFill>
                  <a:schemeClr val="bg1"/>
                </a:solidFill>
              </a:rPr>
              <a:t>стественных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препятствий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Ориентирование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по </a:t>
            </a:r>
            <a:r>
              <a:rPr lang="en-US" sz="1300" b="1" dirty="0" smtClean="0">
                <a:solidFill>
                  <a:schemeClr val="bg1"/>
                </a:solidFill>
              </a:rPr>
              <a:t>GPS 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</a:rPr>
              <a:t>н</a:t>
            </a:r>
            <a:r>
              <a:rPr lang="ru-RU" sz="1300" b="1" dirty="0" smtClean="0">
                <a:solidFill>
                  <a:schemeClr val="bg1"/>
                </a:solidFill>
              </a:rPr>
              <a:t>авигатору, карте,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легенде.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Посещение и описание </a:t>
            </a:r>
          </a:p>
          <a:p>
            <a:pPr algn="ctr"/>
            <a:r>
              <a:rPr lang="ru-RU" sz="1300" b="1" dirty="0">
                <a:solidFill>
                  <a:schemeClr val="bg1"/>
                </a:solidFill>
              </a:rPr>
              <a:t>э</a:t>
            </a:r>
            <a:r>
              <a:rPr lang="ru-RU" sz="1300" b="1" dirty="0" smtClean="0">
                <a:solidFill>
                  <a:schemeClr val="bg1"/>
                </a:solidFill>
              </a:rPr>
              <a:t>кскурсионных объектов.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Творческие задания.</a:t>
            </a:r>
          </a:p>
        </p:txBody>
      </p:sp>
    </p:spTree>
    <p:extLst>
      <p:ext uri="{BB962C8B-B14F-4D97-AF65-F5344CB8AC3E}">
        <p14:creationId xmlns:p14="http://schemas.microsoft.com/office/powerpoint/2010/main" val="34693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9168" y="409317"/>
            <a:ext cx="45853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ПОХОД  ПОХОДОМ,  А ЗАДАНИЯ  НАДО ВЫПОЛНЯТЬ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1568"/>
            <a:ext cx="4005118" cy="2252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Рабочий стол\ВР\2020-2021\походы\поход смирновой\24d4fd1e-ea3f-495b-aca6-742e5d668f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48" y="3644965"/>
            <a:ext cx="5199900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чий стол\ВР\2020-2021\походы\поход смирновой\8144f1bb-ad1d-47bc-81b9-c0c965378b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8" y="3367751"/>
            <a:ext cx="1910624" cy="339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9317"/>
            <a:ext cx="2439397" cy="3252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00654" y="1271508"/>
            <a:ext cx="16430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Каждая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команда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 определенное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время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вскрывала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конверт 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в</a:t>
            </a:r>
            <a:r>
              <a:rPr lang="ru-RU" sz="1600" dirty="0" smtClean="0">
                <a:solidFill>
                  <a:schemeClr val="bg1"/>
                </a:solidFill>
              </a:rPr>
              <a:t>ыполняла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задание.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7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85" b="41485"/>
          <a:stretch/>
        </p:blipFill>
        <p:spPr bwMode="auto">
          <a:xfrm>
            <a:off x="320404" y="-2403648"/>
            <a:ext cx="4441736" cy="6022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Рабочий стол\ВР\2020-2021\походы\фотографии\бивуа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5" b="-71"/>
          <a:stretch/>
        </p:blipFill>
        <p:spPr bwMode="auto">
          <a:xfrm>
            <a:off x="5508104" y="119554"/>
            <a:ext cx="2726780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4" y="3915828"/>
            <a:ext cx="4822016" cy="2668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0280" y="3603134"/>
            <a:ext cx="4572000" cy="33855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КОТОРЫЕ ВКЛЮЧАЛИ В СЕБЯ: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92137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0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61048"/>
            <a:ext cx="4189265" cy="2547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653" y="457494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 bwMode="auto">
          <a:xfrm>
            <a:off x="395535" y="435750"/>
            <a:ext cx="4032448" cy="3340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66110"/>
            <a:ext cx="4572000" cy="33855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 А Р Я Д К У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94" y="3869722"/>
            <a:ext cx="4547478" cy="255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86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3761300" cy="2817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27" y="1700808"/>
            <a:ext cx="2487632" cy="442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3835" y="3005727"/>
            <a:ext cx="396044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ОКАЗАНИЕ ПЕРВОЙ МЕДИЦИНСКОЙ ПОМОЩИ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47" y="3653735"/>
            <a:ext cx="3958238" cy="296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92" y="620688"/>
            <a:ext cx="2975379" cy="5289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1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чий стол\ВР\2020-2021\походы\фотографии\знак ив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/>
          <a:stretch/>
        </p:blipFill>
        <p:spPr bwMode="auto">
          <a:xfrm>
            <a:off x="310750" y="1758079"/>
            <a:ext cx="2617725" cy="4459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чий стол\ВР\2020-2021\походы\фотографии\зна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55637"/>
            <a:ext cx="2252849" cy="400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52" y="188640"/>
            <a:ext cx="2479286" cy="3305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15" y="406841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76672"/>
            <a:ext cx="184667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ОБУЧЕНИЕ СИГНАЛАМ О ПОМОЩИ</a:t>
            </a:r>
            <a:endParaRPr lang="ru-RU" sz="1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7266"/>
            <a:ext cx="2934330" cy="3912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6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976</TotalTime>
  <Words>179</Words>
  <Application>Microsoft Office PowerPoint</Application>
  <PresentationFormat>Экран (4:3)</PresentationFormat>
  <Paragraphs>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Constantia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Более  подробную  информацию  о нашем  проекте  вы можете  найти в социальных  сетях  на  наших  страничках: https://instagram.com/centrturizmasochi?igshid=4o93o1gute5s http://www.facebook.com/centrturizmasochi http://xn--d1ayfem.xn--p1ai/ https://vk.com/cdtur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Дом</cp:lastModifiedBy>
  <cp:revision>35</cp:revision>
  <dcterms:created xsi:type="dcterms:W3CDTF">2021-06-24T11:32:24Z</dcterms:created>
  <dcterms:modified xsi:type="dcterms:W3CDTF">2022-01-18T18:05:06Z</dcterms:modified>
</cp:coreProperties>
</file>