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4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5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1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0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9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9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1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3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28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6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DC82-A327-40CA-921F-7D45757F032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E049-A18B-4A53-8C89-F2781E0A6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6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108" y="188640"/>
            <a:ext cx="8352928" cy="659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Методическая разработка- </a:t>
            </a: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помощь педагогу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её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содержание адресовано педагогическому сообществу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 ДЕТЯМ! </a:t>
            </a:r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32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5715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Это пособие, раскрывающее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формы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средства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методы обучения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элементы современных педагогических технологий  или сами технологии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обучения и воспитания применительно к конкретной теме урока, теме учебной программы, преподаванию курса в целом.</a:t>
            </a:r>
            <a:endParaRPr lang="ru-RU" sz="2400" b="1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060848"/>
            <a:ext cx="4403643" cy="247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Фигура, имеющая форму буквы L 4"/>
          <p:cNvSpPr/>
          <p:nvPr/>
        </p:nvSpPr>
        <p:spPr>
          <a:xfrm rot="19082664">
            <a:off x="2678800" y="3500278"/>
            <a:ext cx="1072102" cy="779095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60032" y="2712955"/>
            <a:ext cx="1786746" cy="182494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17727">
            <a:off x="4679663" y="2734128"/>
            <a:ext cx="1739098" cy="173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69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54868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 данной методической разработке педагоги дополнительного образования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найдут непосредственно для своей работы с данным контингентом детей ответы на вопросы: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организовать …..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педагогические технологии применить при…..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формы занятий (работы с детьми по организации… ) применить для того, чтобы разнообразить  практическую деятельность…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 варианты?????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0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560840" cy="489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основной части можно выделить следующие разделы:</a:t>
            </a: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Методическое обоснование темы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Данная тема включена в содержание программы (цикла занятий и др.), 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зучение данной темы необходимо так как, даст детям представления…, расширит их знания…., позволит на практике отработать…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Методические рекомендации по проведению занятия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проведении занятия (мероприятия и др.) необходимо учитывать возрастные особенности детей …., место темы в образовательном блоке…. Рекомендуемы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Calibri"/>
              </a:rPr>
              <a:t>ф</a:t>
            </a:r>
            <a:r>
              <a:rPr lang="ru-RU" sz="20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ормы организации деятельности обучающихся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методы работы:…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9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20880" cy="256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 с технологической картой).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Дидактический материал 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занятию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(можно не выделять в виде приложений).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Список литературы (источников) для учащихся.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Список литературы для педагогов.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28992"/>
            <a:ext cx="8352928" cy="360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Тщательно подойти к выбору темы разработки.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Тема должна быть: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актуальной,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известной педагогу,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 данной теме у педагога должен быть накоплен определенный опыт.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belau.info/var/article_foto/5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36472"/>
            <a:ext cx="4968724" cy="269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28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08030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????? ТЕМА: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мероприятия «Мастер-класс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спортивному туризму»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и проведению мастер-класса «Спортивный туризм»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«Педагогические технологии, адаптированные для детей дошкольного возраста при изучении темы «Спортивное ориентирование»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«Мы идем в поход»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ВАШ ВАРИАНТ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60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ель может быть следующей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определение форм и методов изучения содержания темы «…..»;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раскрытие опыта проведения занятий по изучению той или иной темы учебной программы; 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описание видов деятельности педагога и обучающихся;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описание методики использования современных технических и информационных  средств обучения; 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осуществление связи теории с практикой на уроках;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использования современных педагогических технологий или их элементов на уроках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388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9538" y="1484784"/>
            <a:ext cx="8352928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Ошибка!!!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профессиональных навыков, знаний, умений, творческих способностей, восстановлению экологической культуры.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детей. Формирование здорового образа жизни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5792" y="4005064"/>
            <a:ext cx="78488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ОБЕСПЕЧИТЬ ПЕДАГОГАМ, РАБОТАЮЩИМ С ДАННЫМ КОНТИНГЕНТОМ ОБУЧАЮЩИХСЯ, ЛИЧНОСТНО-ОРИЕНТИРОВАННУЮ МЕТОДИЧЕСКУЮ ПОДДЕРЖКУ И ПОМОЩЬ В СОСТАВЛЕНИИ СЦЕНАРИЯ  И В ОРГАНИЗАЦИИ МЕРОПРИЯТИЯ «…..»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06239"/>
            <a:ext cx="71572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и проведению мастер-класса «Спортивный туризм»</a:t>
            </a:r>
          </a:p>
        </p:txBody>
      </p:sp>
    </p:spTree>
    <p:extLst>
      <p:ext uri="{BB962C8B-B14F-4D97-AF65-F5344CB8AC3E}">
        <p14:creationId xmlns:p14="http://schemas.microsoft.com/office/powerpoint/2010/main" val="336132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«Педагогические технологии, адаптированные для детей дошкольного возраста при изучении темы «Спортивное ориентирование»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852936"/>
            <a:ext cx="3220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варианты?????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2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0140"/>
            <a:ext cx="7704856" cy="3849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Структура методической разработки</a:t>
            </a: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      Аннотация.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      Содержание.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      Введение.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      Основная часть.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      Заключение.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      Список использованных источников.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-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tabLst>
                <a:tab pos="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      Приложения.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8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385" y="186488"/>
            <a:ext cx="792088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аннотации (3-4 предложения) кратко указывается какой проблеме посвящается методическая разработка, какие вопросы раскрывает, кому может быть полезна.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496944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ПРЕДСТАВЛЕННАЯ МЕТОДИЧЕСКАЯ РАЗРАБОТКА- ЭТО ПОПЫТКА ПОМОЧЬ ПЕДАГОГИЧЕСКИМ РАБОТНИКАМ В ОРГАНИЗАЦИИ И ПРОВЕДЕНИИ…..</a:t>
            </a: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В МЕТОДИЧЕСКУЮ РАЗРАБОТКУ КЛЮЧЕН МАТЕРИАЛ  ……………, КОТОРЫЙ МОЖЕТ БЫТЬ ИСПОЛЬЗОВАН ПЕДАГОГАМИ И …   В ВОСПИТАТЕЛЬНОЙ РАБОТЕ СО ШКОЛЬНИКАМИ РАЗНОГО ВОЗРАСТА. </a:t>
            </a: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ЦЕННОСТЬ ДАННОЙ МЕТОДИЧЕСКОЙ РАЗРАБОТКИ В ТОМ, ЧТО……</a:t>
            </a: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! МОЖЕТ БЫТЬ КАКАЯ-ТО ПРЕДЛАГАЕТСЯ УНИКАЛЬНАЯ МЕТОДИКА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! КАКОЙ-ТО СОВЕРШЕННО НОВЫЙ ФОРМАТ МЕРОПРИЯТИЯ, В ЧЕМ ЕГО УНИКАЛЬНОСТЬ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! КАКИЕ-ТО  НЕСТАНДАРТНЫЕ ФОРМЫ РАББОТЫ</a:t>
            </a:r>
            <a:endParaRPr lang="ru-RU" sz="1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203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632848" cy="113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 введении (1-2 страницы) раскрывается актуальность данной работы, т.е. автор отвечает на вопрос, почему он выбрал эту тему и каково ее место в содержании образования.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5652526" cy="443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69767"/>
            <a:ext cx="4572000" cy="42414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ктуальным становится педагогически правильно организованный активный двигательный режим для младших школьников;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активное введение в учебный процесс разнообразных развивающих форм, направленных на развитие личностно-мотивационной сферы ребенка, является одной из важнейших педагогических задач, которые диктует современное время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</a:rPr>
              <a:t>В нашем городе существует огромное множество разнообразных вариантов для активного отдыха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4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574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2020-02-05T07:17:45Z</dcterms:created>
  <dcterms:modified xsi:type="dcterms:W3CDTF">2020-02-05T09:31:55Z</dcterms:modified>
</cp:coreProperties>
</file>