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4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033" y="6957392"/>
            <a:ext cx="9144000" cy="1728192"/>
          </a:xfrm>
        </p:spPr>
        <p:txBody>
          <a:bodyPr/>
          <a:lstStyle/>
          <a:p>
            <a:pPr algn="ctr"/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4800" i="1" dirty="0" smtClean="0"/>
              <a:t>Памятные </a:t>
            </a:r>
            <a:r>
              <a:rPr lang="ru-RU" sz="4800" i="1" dirty="0"/>
              <a:t>места г. </a:t>
            </a:r>
            <a:r>
              <a:rPr lang="ru-RU" sz="4800" i="1" smtClean="0"/>
              <a:t>Сочи</a:t>
            </a: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/>
              <a:t/>
            </a:r>
            <a:br>
              <a:rPr lang="ru-RU" sz="4800" i="1" dirty="0"/>
            </a:br>
            <a:r>
              <a:rPr lang="ru-RU" sz="2400" i="1" dirty="0" smtClean="0"/>
              <a:t>Выполнила </a:t>
            </a:r>
            <a:r>
              <a:rPr lang="ru-RU" sz="2400" i="1" dirty="0" smtClean="0"/>
              <a:t>ученица </a:t>
            </a:r>
            <a:r>
              <a:rPr lang="ru-RU" sz="2400" i="1" dirty="0" smtClean="0"/>
              <a:t>9 «Б» класса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МОБУ гимназии №1</a:t>
            </a:r>
            <a:br>
              <a:rPr lang="ru-RU" sz="2400" i="1" dirty="0" smtClean="0"/>
            </a:br>
            <a:r>
              <a:rPr lang="ru-RU" sz="2400" i="1" dirty="0" err="1" smtClean="0"/>
              <a:t>Задыкян</a:t>
            </a:r>
            <a:r>
              <a:rPr lang="ru-RU" sz="2400" i="1" dirty="0" smtClean="0"/>
              <a:t> Дианы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dirty="0"/>
              <a:t>Памятник писателю–декабристу А.А. Бестужеву–Марлинскому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0871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Памятник </a:t>
            </a:r>
            <a:r>
              <a:rPr lang="ru-RU" dirty="0"/>
              <a:t>находится в </a:t>
            </a:r>
            <a:r>
              <a:rPr lang="ru-RU" dirty="0" smtClean="0"/>
              <a:t>Адлере, </a:t>
            </a:r>
            <a:r>
              <a:rPr lang="ru-RU" dirty="0"/>
              <a:t>сквер имени Бестужева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    Памятник представляет собой невысокий постамент с установленной на нем неправильной формы четырехгранной пирамидой из розового туфа. На одной стороне пирамиды находится бронзовый барельеф декабриста А.А. Бестужева – Марлинского, ниже – перо и раскрытая книга, лежащие на оковах, а также металлическая доска с надписью: «И на обломках самовластья напишут наши имена». А.С. Пушкин Автор этого памятника С.М. Третьяков, житель Адлера, самодеятельный скульптор. Памятник установлен к 120-летию со дня гибели А.А. Бестужева–Марлинского в 1957 году в </a:t>
            </a:r>
            <a:r>
              <a:rPr lang="ru-RU" dirty="0" err="1"/>
              <a:t>Бестужевском</a:t>
            </a:r>
            <a:r>
              <a:rPr lang="ru-RU" dirty="0"/>
              <a:t> сквере, заложенном в 1913 году на месте форта Святого Духа. Александр Александрович Бестужев–Марлинский (1797-1837) – писатель–декабрист, штабс-капитан лейб-гвардии драгунского полка (1825 г.). В 1829 году А.А. Бестужев-Марлинский был переведен рядовым в отдельный Кавказский корпус и именно на Кавказе в нем «впервые проснулся писатель».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7125113" cy="764703"/>
          </a:xfrm>
        </p:spPr>
        <p:txBody>
          <a:bodyPr/>
          <a:lstStyle/>
          <a:p>
            <a:pPr algn="ctr"/>
            <a:r>
              <a:rPr lang="ru-RU" dirty="0"/>
              <a:t>Памятник «Пушка и якорь»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9"/>
            <a:ext cx="6874922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  Памятник находится </a:t>
            </a:r>
            <a:r>
              <a:rPr lang="ru-RU" dirty="0" smtClean="0"/>
              <a:t>на  пер</a:t>
            </a:r>
            <a:r>
              <a:rPr lang="ru-RU" dirty="0"/>
              <a:t>. Черноморский, возле библиотеки им. А.С. Пушкина.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    Памятник установлен в честь победы русских войск в русско-турецкой войне 1828 – 1829 годов по инициативе и на средства отставного адмирала Русского Флота Л.Ф. Долинского в 1913 году. Открытие памятника было приурочено к 75-летию основания Сочи и 300-летию царствующего дома Романовых Именно благодаря победе в этой войне Черноморское побережье Кавказа отошло к России по </a:t>
            </a:r>
            <a:r>
              <a:rPr lang="ru-RU" dirty="0" err="1"/>
              <a:t>Адрианопольскому</a:t>
            </a:r>
            <a:r>
              <a:rPr lang="ru-RU" dirty="0"/>
              <a:t> мирному договору. Пушка образца 1807 года находилась на стенах крепости русского форта Александрия, который был воздвигнут в долине реки Сочи в 1838 году. Якорь, отлитый в 1719 году на Воткинском заводе на Урале, был волоком доставлен к Азовскому морю и нес службу на боевых кораблях Черноморского флота России. В начале ХХ века водолазы подняли якорь с затонувшего корвета «</a:t>
            </a:r>
            <a:r>
              <a:rPr lang="ru-RU" dirty="0" err="1"/>
              <a:t>Пендераклия</a:t>
            </a:r>
            <a:r>
              <a:rPr lang="ru-RU" dirty="0"/>
              <a:t>», названного в честь города в Малой Азии, у стен которого русская эскадра в конце XVIII века одержала знаменательную победу над турецким флотом. Поднятый со дна моря якорь длительное время лежал на пустынном берегу, дав тем самым название курортному поселку Якорная Щель. В 1912 году якорь морем доставили к берегу в центре современного Сочи и подняли на канатах по скалистому берегу, где он навечно занял место у пьедестала рядом с пушкой. Именно эта композиция является старейшим мемориальным сооружением Сочи.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6454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92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5689"/>
            <a:ext cx="7125113" cy="743031"/>
          </a:xfrm>
        </p:spPr>
        <p:txBody>
          <a:bodyPr/>
          <a:lstStyle/>
          <a:p>
            <a:pPr algn="ctr"/>
            <a:r>
              <a:rPr lang="ru-RU" sz="3600" dirty="0"/>
              <a:t>Памятник «Два якоря»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7"/>
            <a:ext cx="4680520" cy="616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    Памятник находится в</a:t>
            </a:r>
            <a:r>
              <a:rPr lang="ru-RU" sz="2000" dirty="0" smtClean="0"/>
              <a:t> Комсомольском сквере, </a:t>
            </a:r>
            <a:r>
              <a:rPr lang="ru-RU" sz="2000" dirty="0"/>
              <a:t>у кинотеатра «Спутник</a:t>
            </a:r>
            <a:r>
              <a:rPr lang="ru-RU" sz="2000" dirty="0" smtClean="0"/>
              <a:t>».</a:t>
            </a:r>
          </a:p>
          <a:p>
            <a:pPr marL="0" indent="0">
              <a:buNone/>
            </a:pPr>
            <a:r>
              <a:rPr lang="ru-RU" sz="2000" dirty="0"/>
              <a:t>     Памятник «Два якоря» был сооружен в Комсомольском сквере в 1973 года. Композицию состоит из круглой чаши – фонтана, в которую помещены два якоря, изготовленных на Воткинском заводе в первой половине XIX века. Якоря использовались на военных кораблях русского флота и были подняты со дна моря у берегов Сочи в начале 70-х годов XIX века. По мнению историков, якоря были фрагментами судов, затонувших во время сильнейшего шторма ночью на 31 мая 1838 года.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908720"/>
            <a:ext cx="3531776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pPr algn="ctr"/>
            <a:r>
              <a:rPr lang="ru-RU" dirty="0"/>
              <a:t>Остатки крепостной стены </a:t>
            </a:r>
            <a:r>
              <a:rPr lang="ru-RU" dirty="0" err="1"/>
              <a:t>Навагинского</a:t>
            </a:r>
            <a:r>
              <a:rPr lang="ru-RU" dirty="0"/>
              <a:t> укрепления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08720"/>
            <a:ext cx="612068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sz="2000" dirty="0"/>
              <a:t>Остатки крепостной стены </a:t>
            </a:r>
            <a:r>
              <a:rPr lang="ru-RU" sz="2000" dirty="0" err="1"/>
              <a:t>Навагинского</a:t>
            </a:r>
            <a:r>
              <a:rPr lang="ru-RU" sz="2000" dirty="0"/>
              <a:t> укрепления находятся на ул. Москвина, </a:t>
            </a:r>
            <a:r>
              <a:rPr lang="ru-RU" sz="2000" dirty="0" smtClean="0"/>
              <a:t>7.</a:t>
            </a:r>
          </a:p>
          <a:p>
            <a:pPr marL="0" indent="0">
              <a:buNone/>
            </a:pPr>
            <a:r>
              <a:rPr lang="ru-RU" sz="2000" dirty="0"/>
              <a:t>     21 апреля 1838 года отрядом русских войск был заложен форт Александрия, ставший первым русским поселением военного типа в районе центра современного Сочи. Форт имел вид четырехугольника неправильной формы, состоящего из трех бастионных фронтов и одного </a:t>
            </a:r>
            <a:r>
              <a:rPr lang="ru-RU" sz="2000" dirty="0" err="1"/>
              <a:t>канонирного</a:t>
            </a:r>
            <a:r>
              <a:rPr lang="ru-RU" sz="2000" dirty="0"/>
              <a:t> фронта с </a:t>
            </a:r>
            <a:r>
              <a:rPr lang="ru-RU" sz="2000" dirty="0" err="1"/>
              <a:t>турбастионом</a:t>
            </a:r>
            <a:r>
              <a:rPr lang="ru-RU" sz="2000" dirty="0"/>
              <a:t>. Расстояние между крайними точками по длине составляло около 256 метров, ширина между бастионами – около 160 метров. В 1839 году укрепление Александрия переименовали в </a:t>
            </a:r>
            <a:r>
              <a:rPr lang="ru-RU" sz="2000" dirty="0" err="1"/>
              <a:t>Навагинское</a:t>
            </a:r>
            <a:r>
              <a:rPr lang="ru-RU" sz="2000" dirty="0"/>
              <a:t> по имени полка, особо отличившегося в сражениях Кавказской войны. В связи с начавшейся Крымской войной, в 1854 году укрепление было приведено в негодность, а личный состав выведен в Новороссийск для укрепления местного гарнизона.</a:t>
            </a:r>
          </a:p>
        </p:txBody>
      </p:sp>
    </p:spTree>
    <p:extLst>
      <p:ext uri="{BB962C8B-B14F-4D97-AF65-F5344CB8AC3E}">
        <p14:creationId xmlns:p14="http://schemas.microsoft.com/office/powerpoint/2010/main" val="17984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5113" cy="1268760"/>
          </a:xfrm>
        </p:spPr>
        <p:txBody>
          <a:bodyPr/>
          <a:lstStyle/>
          <a:p>
            <a:pPr algn="ctr"/>
            <a:r>
              <a:rPr lang="ru-RU" dirty="0"/>
              <a:t>Остатки крепостной стены форта Лазарева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3" y="980729"/>
            <a:ext cx="6946931" cy="587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Остатки крепостной стены форта Лазарева находятся в пос. Лазаревское, на правом берегу устья р. </a:t>
            </a:r>
            <a:r>
              <a:rPr lang="ru-RU" dirty="0" err="1" smtClean="0"/>
              <a:t>Псезуапсе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    В июле 1839 </a:t>
            </a:r>
            <a:r>
              <a:rPr lang="ru-RU" dirty="0" err="1"/>
              <a:t>гoда</a:t>
            </a:r>
            <a:r>
              <a:rPr lang="ru-RU" dirty="0"/>
              <a:t> в устье реки </a:t>
            </a:r>
            <a:r>
              <a:rPr lang="ru-RU" dirty="0" err="1"/>
              <a:t>Псезуапсе</a:t>
            </a:r>
            <a:r>
              <a:rPr lang="ru-RU" dirty="0"/>
              <a:t> на правом берегу был высажен русский военный десант. К ноябрю 1839 года было возведено военное укрепление, получившее название «форт Лазарева». Первоначально все укрепления Черноморской береговой линии сооружались из дерева, доставляли их в разобранном виде из Ростова и Таганрога. 7 февраля 1840 года форт Лазарева был взят шапсугами и </a:t>
            </a:r>
            <a:r>
              <a:rPr lang="ru-RU" dirty="0" err="1"/>
              <a:t>убыхами</a:t>
            </a:r>
            <a:r>
              <a:rPr lang="ru-RU" dirty="0"/>
              <a:t> в результате ожесточенного штурма. Возвратить форт удалось лишь 22 мая 1840 года повторной высадкой десанта. Этих события стали уроком для военачальников и для усиления обороноспособности было принято решение возводить стены укреплений из керченского камня. Так, в тексте «</a:t>
            </a:r>
            <a:r>
              <a:rPr lang="ru-RU" dirty="0" err="1"/>
              <a:t>Инженерно</a:t>
            </a:r>
            <a:r>
              <a:rPr lang="ru-RU" dirty="0"/>
              <a:t> – стратегических записок относительно Черноморской береговой линии», которые были составлены полевым инженером подполковником </a:t>
            </a:r>
            <a:r>
              <a:rPr lang="ru-RU" dirty="0" err="1"/>
              <a:t>Постельсом</a:t>
            </a:r>
            <a:r>
              <a:rPr lang="ru-RU" dirty="0"/>
              <a:t> в сентябре 1840 года, говорится, что в ходе реконструкции предполагалось сохранить старое, имевшее вид четырехугольника с полубастионами, укрепление.</a:t>
            </a:r>
          </a:p>
        </p:txBody>
      </p:sp>
    </p:spTree>
    <p:extLst>
      <p:ext uri="{BB962C8B-B14F-4D97-AF65-F5344CB8AC3E}">
        <p14:creationId xmlns:p14="http://schemas.microsoft.com/office/powerpoint/2010/main" val="2674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6741368"/>
          </a:xfrm>
        </p:spPr>
        <p:txBody>
          <a:bodyPr/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4153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6696745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Памятных мест в Сочи много, много памятников известным людям. С нашим городом связаны имена выдающихся деятелей культуры, писателей, художников, которые в разное время жили или бывали в Сочи. Много скульптур, серьезных и ироничных. Примечательно в этом смысле то, что прогуливаясь дважды по одному и тому же месту, вам откроются разные памятники и элементы ландшафта.</a:t>
            </a:r>
          </a:p>
        </p:txBody>
      </p:sp>
    </p:spTree>
    <p:extLst>
      <p:ext uri="{BB962C8B-B14F-4D97-AF65-F5344CB8AC3E}">
        <p14:creationId xmlns:p14="http://schemas.microsoft.com/office/powerpoint/2010/main" val="40643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125113" cy="1124743"/>
          </a:xfrm>
        </p:spPr>
        <p:txBody>
          <a:bodyPr/>
          <a:lstStyle/>
          <a:p>
            <a:pPr algn="ctr"/>
            <a:r>
              <a:rPr lang="ru-RU" sz="4000" dirty="0" smtClean="0"/>
              <a:t>Барельеф </a:t>
            </a:r>
            <a:r>
              <a:rPr lang="ru-RU" sz="4000" dirty="0" err="1" smtClean="0"/>
              <a:t>Н.А.Островского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80728"/>
            <a:ext cx="6336705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   </a:t>
            </a:r>
            <a:r>
              <a:rPr lang="ru-RU" sz="2400" dirty="0"/>
              <a:t>Памятник находится </a:t>
            </a:r>
            <a:r>
              <a:rPr lang="ru-RU" sz="2400" dirty="0" smtClean="0"/>
              <a:t>на Курортном проспекте, </a:t>
            </a:r>
            <a:r>
              <a:rPr lang="ru-RU" sz="2400" dirty="0"/>
              <a:t>напротив </a:t>
            </a:r>
            <a:r>
              <a:rPr lang="ru-RU" sz="2400" dirty="0" smtClean="0"/>
              <a:t>остановки Театральная. Он выполнен </a:t>
            </a:r>
            <a:r>
              <a:rPr lang="ru-RU" sz="2400" dirty="0"/>
              <a:t>из мрамора </a:t>
            </a:r>
            <a:r>
              <a:rPr lang="ru-RU" sz="2400" dirty="0" smtClean="0"/>
              <a:t>в </a:t>
            </a:r>
            <a:r>
              <a:rPr lang="ru-RU" sz="2400" dirty="0"/>
              <a:t>виде стелы с </a:t>
            </a:r>
            <a:r>
              <a:rPr lang="ru-RU" sz="2400" dirty="0" smtClean="0"/>
              <a:t>барельефом </a:t>
            </a:r>
            <a:r>
              <a:rPr lang="ru-RU" sz="2400" dirty="0"/>
              <a:t>Н.А. </a:t>
            </a:r>
            <a:r>
              <a:rPr lang="ru-RU" sz="2400" dirty="0" smtClean="0"/>
              <a:t>Островского и установлен </a:t>
            </a:r>
            <a:r>
              <a:rPr lang="ru-RU" sz="2400" dirty="0"/>
              <a:t>к 60-летию со дня рождения писателя в 1964 году. Авторы проекта - сочинский скульптор, член Союза художников РСФСР И.Д. </a:t>
            </a:r>
            <a:r>
              <a:rPr lang="ru-RU" sz="2400" dirty="0" err="1"/>
              <a:t>Беккерман</a:t>
            </a:r>
            <a:r>
              <a:rPr lang="ru-RU" sz="2400" dirty="0"/>
              <a:t> и архитектор, член Союза архитекторов России, Е.Н. Сердюков.</a:t>
            </a:r>
          </a:p>
          <a:p>
            <a:pPr marL="0" indent="0">
              <a:buNone/>
            </a:pPr>
            <a:r>
              <a:rPr lang="ru-RU" sz="2400" dirty="0" smtClean="0"/>
              <a:t>     Николай </a:t>
            </a:r>
            <a:r>
              <a:rPr lang="ru-RU" sz="2400" dirty="0"/>
              <a:t>Алексеевич Островский с 1928 по 1936 год постоянно жил в Сочи. В его доме открыт мемориальный музей.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084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3823"/>
            <a:ext cx="6408712" cy="894897"/>
          </a:xfrm>
        </p:spPr>
        <p:txBody>
          <a:bodyPr/>
          <a:lstStyle/>
          <a:p>
            <a:pPr algn="ctr"/>
            <a:r>
              <a:rPr lang="ru-RU" sz="3600" dirty="0"/>
              <a:t>Памятник Н.А. Островскому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3816424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Памятник </a:t>
            </a:r>
            <a:r>
              <a:rPr lang="ru-RU" sz="2400" dirty="0"/>
              <a:t>Н.А. Островскому находится на Курортном проспекте, у кинотеатра «Стерео</a:t>
            </a:r>
            <a:r>
              <a:rPr lang="ru-RU" sz="2400" dirty="0" smtClean="0"/>
              <a:t>».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Он был установлен </a:t>
            </a:r>
            <a:r>
              <a:rPr lang="ru-RU" sz="2400" dirty="0"/>
              <a:t>к 75-летию со дня рождения писателя в 1979 году. Монумент выполнен из бронзы и достигает 10-метровой высоты. Авторы монумента - ленинградские скульпторы, члены Союза художников РСФСР В.Э. </a:t>
            </a:r>
            <a:r>
              <a:rPr lang="ru-RU" sz="2400" dirty="0" err="1"/>
              <a:t>Горевой</a:t>
            </a:r>
            <a:r>
              <a:rPr lang="ru-RU" sz="2400" dirty="0"/>
              <a:t>, С.А. </a:t>
            </a:r>
            <a:r>
              <a:rPr lang="ru-RU" sz="2400" dirty="0" err="1"/>
              <a:t>Кубасов</a:t>
            </a:r>
            <a:r>
              <a:rPr lang="ru-RU" sz="2400" dirty="0"/>
              <a:t>, архитектор В.Н. </a:t>
            </a:r>
            <a:r>
              <a:rPr lang="ru-RU" sz="2400" dirty="0" err="1"/>
              <a:t>Бухаев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52839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2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125113" cy="924475"/>
          </a:xfrm>
        </p:spPr>
        <p:txBody>
          <a:bodyPr/>
          <a:lstStyle/>
          <a:p>
            <a:pPr algn="ctr"/>
            <a:r>
              <a:rPr lang="ru-RU" sz="4000" dirty="0"/>
              <a:t>Памятник А.С. Пушкину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4824536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1900" dirty="0" smtClean="0"/>
              <a:t>Памятник находится в Приморском парке, </a:t>
            </a:r>
            <a:r>
              <a:rPr lang="ru-RU" sz="1900" dirty="0"/>
              <a:t>недалеко от библиотеки им. А.С. Пушкина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1900" dirty="0" smtClean="0"/>
              <a:t>   Памятник </a:t>
            </a:r>
            <a:r>
              <a:rPr lang="ru-RU" sz="1900" dirty="0"/>
              <a:t>А.С. Пушкину установлен к 100-летию со дня смерти писателя в 1937 году и выполнен из мрамора. Первоначально памятник находился на Пушкинском проспекте, в районе современного Сочинского цирка. В начале 1950-х годов памятник был перенесен на современное месторасположение – Приморский бульвар. Автором памятника, по предположению искусствоведов, был известный русский скульптор А.М. </a:t>
            </a:r>
            <a:r>
              <a:rPr lang="ru-RU" sz="1900" dirty="0" err="1"/>
              <a:t>Опекушин</a:t>
            </a:r>
            <a:r>
              <a:rPr lang="ru-RU" sz="1900" dirty="0"/>
              <a:t>. Александр Сергеевич Пушкин бывал на Кавказе и воспел его красоту во многих поэтических и прозаических произведениях. Известно, что в </a:t>
            </a:r>
            <a:r>
              <a:rPr lang="ru-RU" sz="1900" dirty="0" err="1"/>
              <a:t>Навагинском</a:t>
            </a:r>
            <a:r>
              <a:rPr lang="ru-RU" sz="1900" dirty="0"/>
              <a:t> военном укреплении (устье реки Сочи) служил младший брат Александра Сергеевича – Лев Сергеевич Пушкин.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3131840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818"/>
            <a:ext cx="7125113" cy="924475"/>
          </a:xfrm>
        </p:spPr>
        <p:txBody>
          <a:bodyPr/>
          <a:lstStyle/>
          <a:p>
            <a:pPr algn="ctr"/>
            <a:r>
              <a:rPr lang="ru-RU" sz="4000" dirty="0"/>
              <a:t>Памятник А.М. Горькому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4392488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Памятник </a:t>
            </a:r>
            <a:r>
              <a:rPr lang="ru-RU" sz="2000" dirty="0"/>
              <a:t>находится </a:t>
            </a:r>
            <a:r>
              <a:rPr lang="ru-RU" sz="2000" dirty="0" smtClean="0"/>
              <a:t>на </a:t>
            </a:r>
            <a:r>
              <a:rPr lang="ru-RU" sz="2000" dirty="0"/>
              <a:t>ул. Горького, напротив универмага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   Памятник А.М. Горькому, установленный в 1950 году, выполнен из армированного бетона сочинским скульптором, членом Союза художников России А. Колобовым. Алексей Максимович Горький неоднократно бывал на Черноморском побережье Кавказа и даже участвовал в строительстве </a:t>
            </a:r>
            <a:r>
              <a:rPr lang="ru-RU" sz="2000" dirty="0" err="1"/>
              <a:t>Новороссийско</a:t>
            </a:r>
            <a:r>
              <a:rPr lang="ru-RU" sz="2000" dirty="0"/>
              <a:t>–Сухумского шоссе в 1892 году, что нашло свое отражение рассказах «Рождение человека», «В ущелье», «Чужие руки» и др.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491880" cy="5544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251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1433"/>
            <a:ext cx="7125113" cy="858145"/>
          </a:xfrm>
        </p:spPr>
        <p:txBody>
          <a:bodyPr/>
          <a:lstStyle/>
          <a:p>
            <a:pPr algn="ctr"/>
            <a:r>
              <a:rPr lang="ru-RU" sz="4000" dirty="0"/>
              <a:t>Памятник В.И. Ленину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4752528" cy="594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Памятник </a:t>
            </a:r>
            <a:r>
              <a:rPr lang="ru-RU" sz="2800" dirty="0"/>
              <a:t>находится на </a:t>
            </a:r>
            <a:r>
              <a:rPr lang="ru-RU" sz="2800" dirty="0" smtClean="0"/>
              <a:t>Курортном проспекте </a:t>
            </a:r>
            <a:r>
              <a:rPr lang="ru-RU" sz="2800" dirty="0"/>
              <a:t>51, напротив Художественного музея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   Памятник В.И. Ленину установлен в 1957 году к 40-летию Октябрьской революции 1917 года, выполнен из бронзы. Авторы монумента - скульптор, народный художник СССР З.М. </a:t>
            </a:r>
            <a:r>
              <a:rPr lang="ru-RU" sz="2800" dirty="0" err="1"/>
              <a:t>Виленский</a:t>
            </a:r>
            <a:r>
              <a:rPr lang="ru-RU" sz="2800" dirty="0"/>
              <a:t>, архитектор, член Союза архитекторов РСФСР Л.В. Руднев.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1"/>
            <a:ext cx="3275856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120680" cy="1319095"/>
          </a:xfrm>
        </p:spPr>
        <p:txBody>
          <a:bodyPr/>
          <a:lstStyle/>
          <a:p>
            <a:pPr algn="ctr"/>
            <a:r>
              <a:rPr lang="ru-RU" sz="4000" dirty="0"/>
              <a:t>Бюст поэта- декабриста А.И. Одоевского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9"/>
            <a:ext cx="4248472" cy="551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Памятник </a:t>
            </a:r>
            <a:r>
              <a:rPr lang="ru-RU" dirty="0"/>
              <a:t>находится </a:t>
            </a:r>
            <a:r>
              <a:rPr lang="ru-RU" dirty="0" smtClean="0"/>
              <a:t>в Лазаревском, в сквер </a:t>
            </a:r>
            <a:r>
              <a:rPr lang="ru-RU" dirty="0"/>
              <a:t>имени </a:t>
            </a:r>
            <a:r>
              <a:rPr lang="ru-RU" dirty="0" smtClean="0"/>
              <a:t>Одоевского.</a:t>
            </a:r>
          </a:p>
          <a:p>
            <a:pPr marL="0" indent="0">
              <a:buNone/>
            </a:pPr>
            <a:r>
              <a:rPr lang="ru-RU" dirty="0"/>
              <a:t>   Памятник поэту был установлен в 1959 году и выполнен скульптором И.Я. </a:t>
            </a:r>
            <a:r>
              <a:rPr lang="ru-RU" dirty="0" err="1"/>
              <a:t>Гуслевой</a:t>
            </a:r>
            <a:r>
              <a:rPr lang="ru-RU" dirty="0"/>
              <a:t>. Памятник представляет собой бронзовый бюст, установленный на гранитном постаменте. На полированном граните высечена бессмертная строка из стихотворения А.И. Одоевского: «Из искры возгорится пламя». Александр Иванович Одоевский (1802-1839) – князь, русский поэт-романтик, декабрист, корнет лейб-гвардии конного полка (1825 г.). А.И. Одоевский один из наиболее активных участников вооруженного восстания декабристов 14 декабря 1825 года. Умер в Лазаревском укреплении от малярии в возрасте 37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851920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65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029"/>
            <a:ext cx="7125113" cy="526651"/>
          </a:xfrm>
        </p:spPr>
        <p:txBody>
          <a:bodyPr/>
          <a:lstStyle/>
          <a:p>
            <a:pPr algn="ctr"/>
            <a:r>
              <a:rPr lang="ru-RU" dirty="0"/>
              <a:t>Бюст адмирала М.П. Лазарева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3690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Бюст находится на станции Лазаревское</a:t>
            </a:r>
            <a:r>
              <a:rPr lang="ru-RU" dirty="0"/>
              <a:t>, перрон вокзала.</a:t>
            </a:r>
          </a:p>
          <a:p>
            <a:pPr marL="0" indent="0">
              <a:buNone/>
            </a:pPr>
            <a:r>
              <a:rPr lang="ru-RU" dirty="0" smtClean="0"/>
              <a:t>     Памятник </a:t>
            </a:r>
            <a:r>
              <a:rPr lang="ru-RU" dirty="0"/>
              <a:t>- бюст </a:t>
            </a:r>
            <a:r>
              <a:rPr lang="ru-RU" dirty="0" err="1"/>
              <a:t>М.П.Лазарева</a:t>
            </a:r>
            <a:r>
              <a:rPr lang="ru-RU" dirty="0"/>
              <a:t>, установленный в 1954 году, в первоначальном варианте был изготовлен из бетона по проекту скульптора, члена Союза художников РСФСР И.П. </a:t>
            </a:r>
            <a:r>
              <a:rPr lang="ru-RU" dirty="0" err="1"/>
              <a:t>Шмагуна</a:t>
            </a:r>
            <a:r>
              <a:rPr lang="ru-RU" dirty="0"/>
              <a:t>. В 1991 году был отлит из бронзы, а в 2004 установлен на прежнее место. Михаил Петрович Лазарев (1788-1851) – русский флотоводец, мореплаватель, адмирал русского флота. С1833 года М.П. Лазарев - главный командир Черноморского флота и Черноморских портов. Во время Кавказской войны, в конце 30-х – начале 40-х годов XIX века М.П. Лазарев руководил высадкой десантов на побережье Черного моря с целью создания Черноморской береговой линии. В его честь было названо одно из укреплений этой линии – форт Лазарев, позднее ставшее гражданским поселением.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645024"/>
            <a:ext cx="618977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701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4506</TotalTime>
  <Words>1516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   Памятные места г. Сочи   Выполнила ученица 9 «Б» класса  МОБУ гимназии №1 Задыкян Дианы       </vt:lpstr>
      <vt:lpstr>Презентация PowerPoint</vt:lpstr>
      <vt:lpstr>Барельеф Н.А.Островского</vt:lpstr>
      <vt:lpstr>Памятник Н.А. Островскому</vt:lpstr>
      <vt:lpstr>Памятник А.С. Пушкину</vt:lpstr>
      <vt:lpstr>Памятник А.М. Горькому</vt:lpstr>
      <vt:lpstr>Памятник В.И. Ленину</vt:lpstr>
      <vt:lpstr>Бюст поэта- декабриста А.И. Одоевского</vt:lpstr>
      <vt:lpstr>Бюст адмирала М.П. Лазарева</vt:lpstr>
      <vt:lpstr>Памятник писателю–декабристу А.А. Бестужеву–Марлинскому</vt:lpstr>
      <vt:lpstr>Памятник «Пушка и якорь»</vt:lpstr>
      <vt:lpstr>Презентация PowerPoint</vt:lpstr>
      <vt:lpstr>Памятник «Два якоря»</vt:lpstr>
      <vt:lpstr>Остатки крепостной стены Навагинского укрепления</vt:lpstr>
      <vt:lpstr>Остатки крепостной стены форта Лазарева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User</cp:lastModifiedBy>
  <cp:revision>39</cp:revision>
  <cp:lastPrinted>2006-01-06T16:11:44Z</cp:lastPrinted>
  <dcterms:created xsi:type="dcterms:W3CDTF">2013-11-10T14:10:08Z</dcterms:created>
  <dcterms:modified xsi:type="dcterms:W3CDTF">2020-03-20T12:38:32Z</dcterms:modified>
</cp:coreProperties>
</file>