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79" r:id="rId3"/>
    <p:sldId id="268" r:id="rId4"/>
    <p:sldId id="269" r:id="rId5"/>
    <p:sldId id="276" r:id="rId6"/>
    <p:sldId id="273" r:id="rId7"/>
    <p:sldId id="258" r:id="rId8"/>
    <p:sldId id="275" r:id="rId9"/>
    <p:sldId id="272" r:id="rId10"/>
    <p:sldId id="257" r:id="rId11"/>
    <p:sldId id="271" r:id="rId12"/>
    <p:sldId id="266" r:id="rId13"/>
    <p:sldId id="265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7" autoAdjust="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2312-FF5B-46C1-B33E-36C0E41FBBB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4DE13-A2A5-46D9-9FBF-7A26E1453A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07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4DE13-A2A5-46D9-9FBF-7A26E1453AC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355976" y="692696"/>
            <a:ext cx="4476332" cy="270887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Обзорная экскурсия по </a:t>
            </a:r>
            <a:r>
              <a:rPr lang="ru-RU" sz="5400" dirty="0" err="1" smtClean="0"/>
              <a:t>г.Сочи</a:t>
            </a:r>
            <a:endParaRPr lang="ru-RU" sz="54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19872" y="4149080"/>
            <a:ext cx="5114778" cy="11012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Выполнила ученица </a:t>
            </a:r>
          </a:p>
          <a:p>
            <a:r>
              <a:rPr lang="ru-RU" dirty="0" smtClean="0"/>
              <a:t> 4 «В» класса</a:t>
            </a:r>
          </a:p>
          <a:p>
            <a:pPr algn="r"/>
            <a:r>
              <a:rPr lang="ru-RU" dirty="0" smtClean="0"/>
              <a:t>Головко Анастасия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361" t="10092" b="12722"/>
          <a:stretch>
            <a:fillRect/>
          </a:stretch>
        </p:blipFill>
        <p:spPr bwMode="auto">
          <a:xfrm rot="5400000">
            <a:off x="-1539044" y="1539044"/>
            <a:ext cx="6858000" cy="3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573016" cy="1049288"/>
          </a:xfrm>
        </p:spPr>
        <p:txBody>
          <a:bodyPr/>
          <a:lstStyle/>
          <a:p>
            <a:pPr algn="ctr"/>
            <a:r>
              <a:rPr lang="ru-RU" dirty="0" smtClean="0"/>
              <a:t>Зимний театр сочи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220072" y="1556792"/>
            <a:ext cx="3598026" cy="40071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dirty="0" smtClean="0"/>
              <a:t>Восемьдесят восемь колон опоясывающих здание Зимнего театра  создают одну из самых  прекрасных архитектурных композиций – Коринфскую. </a:t>
            </a:r>
          </a:p>
          <a:p>
            <a:pPr algn="ctr"/>
            <a:r>
              <a:rPr lang="ru-RU" sz="1800" dirty="0" smtClean="0"/>
              <a:t>Портик венчается фронтоном, на котором установлены  три женские фигуры олицетворяющие </a:t>
            </a:r>
          </a:p>
          <a:p>
            <a:pPr algn="ctr"/>
            <a:r>
              <a:rPr lang="ru-RU" sz="1800" dirty="0" smtClean="0"/>
              <a:t>живопись, скульптуру и  архитектуру.</a:t>
            </a:r>
          </a:p>
          <a:p>
            <a:pPr algn="ctr"/>
            <a:r>
              <a:rPr lang="ru-RU" sz="1800" dirty="0" smtClean="0"/>
              <a:t>Не только духовную и культурную программу может предложить  наш город, а так же  у всех гостей есть прекрасная возможность посетить один из уникальных бальнеологических  курортов нашего края – Мацесту.</a:t>
            </a:r>
            <a:endParaRPr lang="ru-RU" sz="18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981524" cy="394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32656"/>
            <a:ext cx="3526018" cy="563488"/>
          </a:xfrm>
        </p:spPr>
        <p:txBody>
          <a:bodyPr/>
          <a:lstStyle/>
          <a:p>
            <a:pPr algn="ctr"/>
            <a:r>
              <a:rPr lang="ru-RU" dirty="0" smtClean="0"/>
              <a:t>Мацеста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508104" y="1340768"/>
            <a:ext cx="3635896" cy="551723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Мацестинский курорт – крупнейший лечебный комплекс России, основанный в 1902 году на целебных сероводородных источниках.</a:t>
            </a:r>
          </a:p>
          <a:p>
            <a:pPr algn="ctr"/>
            <a:r>
              <a:rPr lang="ru-RU" sz="2000" dirty="0" smtClean="0"/>
              <a:t>Мацестинский оздоровительный комплекс  расположен в живописной долине в пойме реки  Мацеста.</a:t>
            </a:r>
          </a:p>
          <a:p>
            <a:pPr algn="ctr"/>
            <a:r>
              <a:rPr lang="ru-RU" sz="2000" dirty="0" smtClean="0"/>
              <a:t>После посещения  Мацесты  можно спуститься на морскую набережную, где ласковый морской бриз овеет вас своим дыханием.</a:t>
            </a:r>
            <a:endParaRPr lang="ru-RU" sz="2000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78" r="1257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0"/>
            <a:ext cx="3526018" cy="1499592"/>
          </a:xfrm>
        </p:spPr>
        <p:txBody>
          <a:bodyPr/>
          <a:lstStyle/>
          <a:p>
            <a:pPr algn="ctr"/>
            <a:r>
              <a:rPr lang="ru-RU" dirty="0" smtClean="0"/>
              <a:t>Морская набережная сочи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64088" y="1628800"/>
            <a:ext cx="3600400" cy="50405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Пешеходная набережная именуется в народе Променад – это любимое место для прогулок  и отдыха горожан и гостей города Сочи.</a:t>
            </a:r>
          </a:p>
          <a:p>
            <a:pPr algn="ctr"/>
            <a:r>
              <a:rPr lang="ru-RU" sz="2000" dirty="0" smtClean="0"/>
              <a:t> Общая длина прогулки составляет 2 километра, которые принесут  путешественникам истинную радость и доставят  массу удовольствия</a:t>
            </a:r>
            <a:r>
              <a:rPr lang="ru-RU" dirty="0" smtClean="0"/>
              <a:t>.</a:t>
            </a:r>
          </a:p>
          <a:p>
            <a:pPr algn="ctr"/>
            <a:r>
              <a:rPr lang="ru-RU" sz="1800" dirty="0" smtClean="0"/>
              <a:t>А сейчас  предлагаем вам  перенестись на Красную поляну – которая готовиться принять всех гостей Зимних Олимпийских и Паралимпийских игр 2014 года.</a:t>
            </a:r>
            <a:endParaRPr lang="ru-RU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745" t="12133" r="5747" b="12069"/>
          <a:stretch>
            <a:fillRect/>
          </a:stretch>
        </p:blipFill>
        <p:spPr bwMode="auto">
          <a:xfrm>
            <a:off x="682579" y="1124744"/>
            <a:ext cx="4105445" cy="407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0"/>
            <a:ext cx="3598026" cy="635496"/>
          </a:xfrm>
        </p:spPr>
        <p:txBody>
          <a:bodyPr/>
          <a:lstStyle/>
          <a:p>
            <a:pPr algn="ctr"/>
            <a:r>
              <a:rPr lang="ru-RU" dirty="0" smtClean="0"/>
              <a:t>Красная поляна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004048" y="665312"/>
            <a:ext cx="3888432" cy="61926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dirty="0" smtClean="0"/>
              <a:t>Уникальность Сочинской курортной  климатической зоны в том,  что гости курорта могут  отдыхая на побережье принимать солнечные ванны и купаться в ласковом Черном море, а затем  подняться в горы Красной поляны и прокатиться на горных лыжах и сноуборде.</a:t>
            </a:r>
          </a:p>
          <a:p>
            <a:pPr algn="ctr"/>
            <a:r>
              <a:rPr lang="ru-RU" sz="2000" dirty="0" smtClean="0"/>
              <a:t> Такое сочетание  является уникальным климатическим феноменом России.</a:t>
            </a:r>
          </a:p>
          <a:p>
            <a:pPr algn="ctr"/>
            <a:r>
              <a:rPr lang="ru-RU" sz="2000" dirty="0" smtClean="0"/>
              <a:t>Но главное предназначение Красной поляны в том - что  это</a:t>
            </a:r>
          </a:p>
          <a:p>
            <a:pPr algn="ctr"/>
            <a:r>
              <a:rPr lang="ru-RU" sz="2000" dirty="0" smtClean="0"/>
              <a:t>центр Зимних Олимпийских  и Паралимпийских игр 2014 где сосредоточенны все  устремления и надежды спортсменов  и  всех людей, с нетерпение м ждущих </a:t>
            </a:r>
          </a:p>
          <a:p>
            <a:pPr algn="ctr"/>
            <a:r>
              <a:rPr lang="ru-RU" sz="2000" dirty="0" smtClean="0"/>
              <a:t>очередные Игры, кто </a:t>
            </a:r>
          </a:p>
          <a:p>
            <a:pPr algn="ctr"/>
            <a:r>
              <a:rPr lang="ru-RU" sz="2000" dirty="0" smtClean="0"/>
              <a:t>горд тем, что их страна принимает гостей со всего митра и это может показать Сочи в его наилучшем облике и</a:t>
            </a:r>
          </a:p>
          <a:p>
            <a:pPr algn="ctr"/>
            <a:r>
              <a:rPr lang="ru-RU" sz="2000" dirty="0" smtClean="0"/>
              <a:t> гордится тем что их город удостоен чести принимать в  свои теплые черноморские объятия всех гостей и участников Олимпийских и Паралимпийских игр!</a:t>
            </a:r>
            <a:endParaRPr lang="ru-RU" sz="2000" dirty="0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1852" r="21852"/>
          <a:stretch>
            <a:fillRect/>
          </a:stretch>
        </p:blipFill>
        <p:spPr bwMode="auto">
          <a:xfrm>
            <a:off x="611560" y="1196752"/>
            <a:ext cx="2034266" cy="203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190325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196752"/>
            <a:ext cx="1942281" cy="19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 t="504" r="3388"/>
          <a:stretch>
            <a:fillRect/>
          </a:stretch>
        </p:blipFill>
        <p:spPr bwMode="auto">
          <a:xfrm>
            <a:off x="2843808" y="3356993"/>
            <a:ext cx="1944216" cy="186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88640"/>
            <a:ext cx="3598026" cy="1499592"/>
          </a:xfrm>
        </p:spPr>
        <p:txBody>
          <a:bodyPr/>
          <a:lstStyle/>
          <a:p>
            <a:r>
              <a:rPr lang="ru-RU" dirty="0" smtClean="0"/>
              <a:t>Зимняя олимпиада в сочи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20072" y="1700808"/>
            <a:ext cx="3744416" cy="3240360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pPr algn="ctr"/>
            <a:r>
              <a:rPr lang="ru-RU" sz="2400" dirty="0" smtClean="0"/>
              <a:t>Дорогие гости !  </a:t>
            </a:r>
          </a:p>
          <a:p>
            <a:pPr algn="ctr"/>
            <a:r>
              <a:rPr lang="ru-RU" sz="2400" dirty="0" smtClean="0"/>
              <a:t>Мы  ждем вас в своем прекрасном </a:t>
            </a:r>
          </a:p>
          <a:p>
            <a:pPr algn="ctr"/>
            <a:r>
              <a:rPr lang="ru-RU" sz="2400" dirty="0" smtClean="0"/>
              <a:t>Краю Магнолий -  </a:t>
            </a:r>
          </a:p>
          <a:p>
            <a:pPr algn="ctr"/>
            <a:r>
              <a:rPr lang="ru-RU" sz="2400" dirty="0" smtClean="0"/>
              <a:t>в теплом, солнечном  Сочи! </a:t>
            </a:r>
          </a:p>
          <a:p>
            <a:pPr algn="ctr"/>
            <a:r>
              <a:rPr lang="ru-RU" sz="2400" dirty="0" smtClean="0"/>
              <a:t>Приезжайте к нам и увезите с собой частицу нашего  южного гостеприимства!</a:t>
            </a:r>
            <a:endParaRPr lang="ru-RU" sz="2400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487" r="16487"/>
          <a:stretch>
            <a:fillRect/>
          </a:stretch>
        </p:blipFill>
        <p:spPr bwMode="auto">
          <a:xfrm>
            <a:off x="683568" y="1052736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 l="5040" r="5501" b="21041"/>
          <a:stretch>
            <a:fillRect/>
          </a:stretch>
        </p:blipFill>
        <p:spPr bwMode="auto">
          <a:xfrm>
            <a:off x="4751512" y="5186526"/>
            <a:ext cx="4392488" cy="16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88024" y="1124744"/>
            <a:ext cx="4248472" cy="316835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мы </a:t>
            </a:r>
            <a:r>
              <a:rPr lang="ru-RU" sz="2400" dirty="0" smtClean="0"/>
              <a:t>приглашаем вас совершить виртуальное путешествие по нашему прекрасному городу, посетив самые красивые уголки Сочи.</a:t>
            </a:r>
            <a:endParaRPr lang="ru-RU" sz="24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52" b="3931"/>
          <a:stretch>
            <a:fillRect/>
          </a:stretch>
        </p:blipFill>
        <p:spPr bwMode="auto">
          <a:xfrm>
            <a:off x="663682" y="1124744"/>
            <a:ext cx="412434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0"/>
            <a:ext cx="4283968" cy="14275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Сочинский железнодорожный вокзал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004048" y="1412776"/>
            <a:ext cx="3960440" cy="544522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Первых гостей встречает железнодорожный вокзал, который по праву считается архитектурным памятником Сочи и является по сути визитной карточкой нашего города.</a:t>
            </a:r>
          </a:p>
          <a:p>
            <a:pPr algn="ctr"/>
            <a:r>
              <a:rPr lang="ru-RU" sz="1800" dirty="0" smtClean="0"/>
              <a:t>Современный вокзал построен по  проекту академика архитектуры  Алексея Николаевича </a:t>
            </a:r>
            <a:r>
              <a:rPr lang="ru-RU" sz="1800" dirty="0" err="1" smtClean="0"/>
              <a:t>Душкина</a:t>
            </a:r>
            <a:r>
              <a:rPr lang="ru-RU" sz="1800" dirty="0" smtClean="0"/>
              <a:t> </a:t>
            </a:r>
          </a:p>
          <a:p>
            <a:pPr algn="ctr"/>
            <a:r>
              <a:rPr lang="ru-RU" sz="1800" dirty="0" smtClean="0"/>
              <a:t>в  1952г.</a:t>
            </a:r>
          </a:p>
          <a:p>
            <a:pPr algn="ctr"/>
            <a:r>
              <a:rPr lang="ru-RU" sz="1800" dirty="0" smtClean="0"/>
              <a:t>В1975 году сочинский железнодорожный вокзал был внесен в число памятников архитектуры в красную книгу ЮНЕСКО, и здание вокзала признано самым красивым зданием вокзала в Европе.</a:t>
            </a:r>
          </a:p>
          <a:p>
            <a:pPr algn="ctr"/>
            <a:r>
              <a:rPr lang="ru-RU" sz="1800" dirty="0" smtClean="0"/>
              <a:t>А сейчас приглашаем вас посетить  еще один порт Сочи - Морской вокзал.</a:t>
            </a:r>
          </a:p>
          <a:p>
            <a:pPr algn="ctr"/>
            <a:endParaRPr lang="ru-RU" sz="18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429000" cy="1211560"/>
          </a:xfrm>
        </p:spPr>
        <p:txBody>
          <a:bodyPr/>
          <a:lstStyle/>
          <a:p>
            <a:pPr algn="ctr"/>
            <a:r>
              <a:rPr lang="ru-RU" dirty="0" smtClean="0"/>
              <a:t>Сочинский морской порт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5004048" y="1484784"/>
            <a:ext cx="3960440" cy="51845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/>
              <a:t>Первых путешественников, прибывающих  в наш город с моря, встречает величественный шпиль венчающий башню здания Морского вокзала.</a:t>
            </a:r>
          </a:p>
          <a:p>
            <a:pPr algn="ctr"/>
            <a:r>
              <a:rPr lang="ru-RU" sz="1800" dirty="0" smtClean="0"/>
              <a:t>Прекрасный вид открывается  на город Сочи   с просторов  Черного моря . </a:t>
            </a:r>
          </a:p>
          <a:p>
            <a:pPr algn="ctr"/>
            <a:r>
              <a:rPr lang="ru-RU" sz="1800" dirty="0" smtClean="0"/>
              <a:t>Над тремя ярусами башни установлены скульптурные фигуры, автором которых является известный скульптор </a:t>
            </a:r>
            <a:r>
              <a:rPr lang="ru-RU" sz="1800" dirty="0" err="1" smtClean="0"/>
              <a:t>Ингал</a:t>
            </a:r>
            <a:r>
              <a:rPr lang="ru-RU" sz="1800" dirty="0" smtClean="0"/>
              <a:t>. </a:t>
            </a:r>
          </a:p>
          <a:p>
            <a:pPr algn="ctr"/>
            <a:r>
              <a:rPr lang="ru-RU" sz="1800" dirty="0" smtClean="0"/>
              <a:t>Они олицетворяют четыре времени года и четыре стороны  света. </a:t>
            </a:r>
          </a:p>
          <a:p>
            <a:pPr algn="ctr"/>
            <a:r>
              <a:rPr lang="ru-RU" sz="1800" dirty="0" smtClean="0"/>
              <a:t>Морской вокзал Сочи памятник архитектуры федерального значения.</a:t>
            </a:r>
          </a:p>
          <a:p>
            <a:pPr algn="ctr"/>
            <a:r>
              <a:rPr lang="ru-RU" sz="1800" dirty="0" smtClean="0"/>
              <a:t>Удивительно прекрасной панорамой приглашает Вас полюбоваться на </a:t>
            </a:r>
            <a:r>
              <a:rPr lang="ru-RU" sz="1800" smtClean="0"/>
              <a:t>город  </a:t>
            </a:r>
            <a:r>
              <a:rPr lang="ru-RU" sz="1800" dirty="0" smtClean="0"/>
              <a:t>гора Ахун.</a:t>
            </a:r>
          </a:p>
          <a:p>
            <a:pPr algn="ctr"/>
            <a:endParaRPr lang="ru-RU" sz="1800" dirty="0" smtClean="0"/>
          </a:p>
          <a:p>
            <a:pPr algn="ctr"/>
            <a:endParaRPr lang="ru-RU" sz="1800" dirty="0" smtClean="0"/>
          </a:p>
          <a:p>
            <a:pPr algn="ctr"/>
            <a:endParaRPr lang="ru-RU" sz="1800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/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6208" r="23430" b="25613"/>
          <a:stretch>
            <a:fillRect/>
          </a:stretch>
        </p:blipFill>
        <p:spPr bwMode="auto">
          <a:xfrm>
            <a:off x="683568" y="1052736"/>
            <a:ext cx="414323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526018" cy="635496"/>
          </a:xfrm>
        </p:spPr>
        <p:txBody>
          <a:bodyPr/>
          <a:lstStyle/>
          <a:p>
            <a:pPr algn="ctr"/>
            <a:r>
              <a:rPr lang="ru-RU" dirty="0" smtClean="0"/>
              <a:t>ГОРА АХУН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36096" y="1268760"/>
            <a:ext cx="3528392" cy="558924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/>
              <a:t>Прекрасный вид на Сочи открывается с высоты птичьего полета  с самой высокой точки  города – горы Ахун.</a:t>
            </a:r>
          </a:p>
          <a:p>
            <a:pPr algn="ctr"/>
            <a:r>
              <a:rPr lang="ru-RU" sz="2000" dirty="0" smtClean="0"/>
              <a:t>Высшая точка 663 метра над уровнем моря венчается смотровой башней  построенной в  1936 году по проекту  С.И. Воробьева высота башни  30,5 метра  позволяет охватить прекрасную панораму  города и морского побережья.</a:t>
            </a:r>
          </a:p>
          <a:p>
            <a:pPr algn="ctr"/>
            <a:r>
              <a:rPr lang="ru-RU" sz="2000" dirty="0" smtClean="0"/>
              <a:t>Полюбовавшись на  город с высоты приглашаем вас посетить  уникальный  единственный в России парк культуры и отдыха  Дендрарий.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 t="4755" r="8968" b="6087"/>
          <a:stretch>
            <a:fillRect/>
          </a:stretch>
        </p:blipFill>
        <p:spPr bwMode="auto">
          <a:xfrm>
            <a:off x="755576" y="1052736"/>
            <a:ext cx="4032448" cy="409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60648"/>
            <a:ext cx="3309994" cy="563488"/>
          </a:xfrm>
        </p:spPr>
        <p:txBody>
          <a:bodyPr/>
          <a:lstStyle/>
          <a:p>
            <a:pPr algn="ctr"/>
            <a:r>
              <a:rPr lang="ru-RU" dirty="0" smtClean="0"/>
              <a:t>дендрарий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64088" y="1268760"/>
            <a:ext cx="3429000" cy="316835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Дендрарий - Зеленая сокровищница Российских субтропиков.</a:t>
            </a:r>
          </a:p>
          <a:p>
            <a:pPr algn="ctr"/>
            <a:r>
              <a:rPr lang="ru-RU" sz="1800" dirty="0" smtClean="0"/>
              <a:t>Уникальные климатические условия  и террасная структура  расположения  парка позволяют  разместить на одной территории более 2000  экзотических и редких растений со всех уголков земного шара. Кроме флоры Дендрарий гордится редкими животными и птицами живущими, в нем, а так же канатной дорогой с впечатляющими видам на горы и море, которые открываются на верхней точке Дендрария.</a:t>
            </a: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t="6858" r="12905" b="7417"/>
          <a:stretch>
            <a:fillRect/>
          </a:stretch>
        </p:blipFill>
        <p:spPr bwMode="auto">
          <a:xfrm>
            <a:off x="683568" y="3501008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3672408" cy="275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501008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454010" cy="1139552"/>
          </a:xfrm>
        </p:spPr>
        <p:txBody>
          <a:bodyPr>
            <a:normAutofit/>
          </a:bodyPr>
          <a:lstStyle/>
          <a:p>
            <a:r>
              <a:rPr lang="ru-RU" dirty="0" smtClean="0"/>
              <a:t>Мемориал «Во имя жизни»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072" y="1556792"/>
            <a:ext cx="3528392" cy="489654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Описывая красоты нашего прекрасного города мы не можем обойти молчанием  мемориал </a:t>
            </a:r>
          </a:p>
          <a:p>
            <a:pPr algn="ctr"/>
            <a:r>
              <a:rPr lang="ru-RU" sz="2000" dirty="0" smtClean="0"/>
              <a:t> -«Во имя жизни» -посвященный самоотверженному труду медиков,  работавших в госпиталях организованных в Сочи во время Великой  Отечественной войны. </a:t>
            </a:r>
          </a:p>
          <a:p>
            <a:pPr algn="ctr"/>
            <a:r>
              <a:rPr lang="ru-RU" sz="2000" dirty="0" smtClean="0"/>
              <a:t>Этот мемориал  находится у входа в парк   «Ривьера» – следующем пункте  в нашем путешествии.</a:t>
            </a:r>
            <a:endParaRPr lang="ru-RU" sz="2000" dirty="0"/>
          </a:p>
        </p:txBody>
      </p:sp>
      <p:pic>
        <p:nvPicPr>
          <p:cNvPr id="3080" name="Picture 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6513" b="1651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526018" cy="563488"/>
          </a:xfrm>
        </p:spPr>
        <p:txBody>
          <a:bodyPr/>
          <a:lstStyle/>
          <a:p>
            <a:pPr algn="ctr"/>
            <a:r>
              <a:rPr lang="ru-RU" dirty="0" err="1" smtClean="0"/>
              <a:t>РивьЕра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89098" y="1124744"/>
            <a:ext cx="3575390" cy="532859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Самый популярный парк развлечений Сочи «Ривьера» - основан известным предпринимателем, Василием Александровичем Хлудовым в 1898 году.</a:t>
            </a:r>
          </a:p>
          <a:p>
            <a:pPr algn="ctr"/>
            <a:r>
              <a:rPr lang="ru-RU" sz="1800" b="1" dirty="0" smtClean="0"/>
              <a:t>В этом парке наряду с прекрасными  цветочными композициями и скульптурными группами  с героями русских сказок и басен в парке имеются многочисленные аттракционы, спортивный городок, океанариум, дельфинарий, а так же Зеленый театр, где проходят концертные программы и шоу.</a:t>
            </a:r>
            <a:endParaRPr lang="ru-RU" sz="1800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xfrm>
            <a:off x="755576" y="1124744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r="10390" b="14286"/>
          <a:stretch>
            <a:fillRect/>
          </a:stretch>
        </p:blipFill>
        <p:spPr bwMode="auto">
          <a:xfrm>
            <a:off x="755576" y="3212976"/>
            <a:ext cx="201752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12976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124744"/>
            <a:ext cx="197410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88640"/>
            <a:ext cx="3814050" cy="14275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Сочинский </a:t>
            </a:r>
            <a:br>
              <a:rPr lang="ru-RU" dirty="0" smtClean="0"/>
            </a:br>
            <a:r>
              <a:rPr lang="ru-RU" dirty="0" smtClean="0"/>
              <a:t>художественный музей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220072" y="1700808"/>
            <a:ext cx="3744416" cy="48965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 smtClean="0"/>
              <a:t>Сочинский художественный музей -памятник архитектуры федерального значения.  С 1976 года  здесь располагается выставочный зал. В музее собрано  более 3000 экспонатов русского и зарубежного искусства  по разделам живопись, скульптура, графика, декоративно-прикладное искусство, художественные промыслы.</a:t>
            </a:r>
          </a:p>
          <a:p>
            <a:pPr algn="ctr"/>
            <a:r>
              <a:rPr lang="ru-RU" sz="2000" dirty="0" smtClean="0"/>
              <a:t>Совершая культурное путешествие по нашему прекрасному городу  мы обязательно заглянем в </a:t>
            </a:r>
          </a:p>
          <a:p>
            <a:pPr algn="ctr"/>
            <a:r>
              <a:rPr lang="ru-RU" sz="2000" dirty="0" smtClean="0"/>
              <a:t>Зимний театр.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9297" t="9243" r="7516" b="33759"/>
          <a:stretch>
            <a:fillRect/>
          </a:stretch>
        </p:blipFill>
        <p:spPr bwMode="auto">
          <a:xfrm>
            <a:off x="611560" y="1628800"/>
            <a:ext cx="4176464" cy="30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589</TotalTime>
  <Words>845</Words>
  <Application>Microsoft Office PowerPoint</Application>
  <PresentationFormat>Экран (4:3)</PresentationFormat>
  <Paragraphs>66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Изящная</vt:lpstr>
      <vt:lpstr>Обзорная экскурсия по г.Сочи</vt:lpstr>
      <vt:lpstr>мы приглашаем вас совершить виртуальное путешествие по нашему прекрасному городу, посетив самые красивые уголки Сочи.</vt:lpstr>
      <vt:lpstr>Сочинский железнодорожный вокзал</vt:lpstr>
      <vt:lpstr>Сочинский морской порт</vt:lpstr>
      <vt:lpstr>ГОРА АХУН</vt:lpstr>
      <vt:lpstr>дендрарий</vt:lpstr>
      <vt:lpstr>Мемориал «Во имя жизни»</vt:lpstr>
      <vt:lpstr>РивьЕра</vt:lpstr>
      <vt:lpstr>Сочинский  художественный музей</vt:lpstr>
      <vt:lpstr>Зимний театр сочи</vt:lpstr>
      <vt:lpstr>Мацеста</vt:lpstr>
      <vt:lpstr>Морская набережная сочи</vt:lpstr>
      <vt:lpstr>Красная поляна</vt:lpstr>
      <vt:lpstr>Зимняя олимпиада в сочи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родной, любимый край.</dc:title>
  <dc:creator>Анастасия</dc:creator>
  <cp:lastModifiedBy>User</cp:lastModifiedBy>
  <cp:revision>105</cp:revision>
  <dcterms:created xsi:type="dcterms:W3CDTF">2013-11-08T16:01:59Z</dcterms:created>
  <dcterms:modified xsi:type="dcterms:W3CDTF">2020-03-20T12:34:03Z</dcterms:modified>
</cp:coreProperties>
</file>