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0" r:id="rId6"/>
    <p:sldId id="273" r:id="rId7"/>
    <p:sldId id="272" r:id="rId8"/>
    <p:sldId id="270" r:id="rId9"/>
    <p:sldId id="269" r:id="rId10"/>
    <p:sldId id="268" r:id="rId11"/>
    <p:sldId id="267" r:id="rId12"/>
    <p:sldId id="266" r:id="rId13"/>
    <p:sldId id="265" r:id="rId14"/>
    <p:sldId id="262" r:id="rId15"/>
    <p:sldId id="271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8D31F"/>
    <a:srgbClr val="D6080D"/>
    <a:srgbClr val="F1615D"/>
    <a:srgbClr val="94F420"/>
    <a:srgbClr val="39DB48"/>
    <a:srgbClr val="229222"/>
    <a:srgbClr val="5DAF65"/>
    <a:srgbClr val="6AE476"/>
    <a:srgbClr val="38B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232248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Флора города Сочи.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ученицы 5 «А» класса МОБУ СОШ №99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Трухачевой Дарьи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02862" y="2492896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этой презентации я подробно расскажу о деревьях произрастающих на территории города Сочи, как о растущих в сада и парках города, так и о тех, что растут в долинах и на склонах Кавказских гор.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033" y="6279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8D31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Граб</a:t>
            </a:r>
            <a:r>
              <a:rPr lang="ru-RU" sz="2000" dirty="0"/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небольшое лиственное дерево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семейства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Берёзовых.</a:t>
            </a:r>
            <a:endParaRPr lang="ru-RU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78647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реже крупные кустарники, с продольно-ребристыми стволами, покрытыми гладкой или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 трещиноватой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серой корой. Крона густая и не широкая, каркас которой состоит из относительно тонких ветвей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Граб растёт медленно, предпочитает достаточно увлажненные известковые, рыхлые и богатые почвы; некоторые виды выносят сухие известковые почвы; не выносят заболоченных и кислых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111810" cy="4149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00FF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Пихта кавказская.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00FF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07996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высотой до 50 м с пирамидальной кроной. Кое-где можно встретить пихту высотой до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70 метров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диаметре ствола до 2,5 метров.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тёмно-зелёная, блестящая, снизу с двумя яркими белыми полосками.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Растёт быстро. Очень долговечна и теневынослива. Требовательна к влажности воздуха, довольно морозостойка (до −25 °С).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76913"/>
            <a:ext cx="3543858" cy="47251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3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6" y="0"/>
            <a:ext cx="6151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Бук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восточный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 вид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цветковых растений рода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семейства Буковые.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4248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природе ареал вида охватывает побережье Чёрного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моря. На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Кавказе встречается от уровня моря и до высоты 2300 м в субальпийском поясе. Представители вида — деревья высотой до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м .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Ствол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покрыт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светло-серой, гладкой, тонкой корой.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186484" cy="47764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5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Самшит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8D31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медленнорастущие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8D31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вечнозелёные кустарники 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8D31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деревца из рода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8D31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растений семейства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8D31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Самшитовых. Вырастают до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8D31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высоты 2—12 м (изредка 15 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8D31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28D31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5"/>
            <a:ext cx="48600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Существуют три крупных ареала: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африканский;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центрально-американский;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евро-азиатский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от Британских островов через Южную Европу, Малую и Переднюю Азию,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Закавказье, Китай.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России на Черноморском побережье Кавказа в ущельях и долинах рек во втором ярусе широколиственных лесов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растет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 вид — Самшит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колхидский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Уникальный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самшитовый лес расположен в среднем течении реки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территории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Цицинского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лесничества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Курджипского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лесхоза в Республике Адыгея, имеет статус участка с заповедным режимом охраны. Площадь его составляет около 200 га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009986" cy="2887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47704" y="4803774"/>
            <a:ext cx="2434641" cy="369332"/>
          </a:xfrm>
          <a:prstGeom prst="rect">
            <a:avLst/>
          </a:prstGeom>
          <a:solidFill>
            <a:srgbClr val="39DB48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Самшит вечнозелёный</a:t>
            </a:r>
          </a:p>
        </p:txBody>
      </p:sp>
    </p:spTree>
    <p:extLst>
      <p:ext uri="{BB962C8B-B14F-4D97-AF65-F5344CB8AC3E}">
        <p14:creationId xmlns:p14="http://schemas.microsoft.com/office/powerpoint/2010/main" val="34076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Кизил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 растений семейства Кизиловые, состоящий примерно из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видов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основном это древесные листопадные растения, жизненная форма которых — деревья или кустарники. Цветки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четырёхчастные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Плоды у всех видов — костянки с одним или двумя семенами.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70099"/>
            <a:ext cx="402350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737002" cy="296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84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261" y="0"/>
            <a:ext cx="50605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8D31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 сладкий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растение, принадлежащее семейству буковых, дерево высотой до 35 м.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Цветет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мае - июне, после распускания листьев. Листья продолговатые, очередные, длиной до 20 см, широкие, заостренные, пильчато-зубчатые, опадающие, темно-зеленые сверху и светло-зеленые снизу. Плод - коробочка, трех- или четырехугольная, округлая, покрытая снаружи острыми шипами. Корневая система хорошо развита. Плодоносит в октябре.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 сладкий разводится как декоративное растение на Кавказе.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37" y="836712"/>
            <a:ext cx="3986245" cy="29896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85" y="4365104"/>
            <a:ext cx="2857501" cy="2262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8784976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просмотр!</a:t>
            </a:r>
            <a:endParaRPr lang="ru-RU" sz="13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4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4431" y="2248419"/>
            <a:ext cx="8729569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99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Деревья</a:t>
            </a:r>
            <a:r>
              <a:rPr lang="ru-RU" sz="1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1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1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Дерево(лат.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arbor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)—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жизненная форма растений.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2292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Руси из всех деревьев больше всего ценилась береза. Но в Сочи самое распространенное дерево – магнолия. Именно с нее я начну свой рассказ.</a:t>
            </a:r>
            <a:endParaRPr lang="ru-RU" dirty="0">
              <a:ln w="18415" cmpd="sng">
                <a:solidFill>
                  <a:srgbClr val="22922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6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94802"/>
            <a:ext cx="48295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Магнолия – дерево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рода цветковых растений.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Магнолии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принадлежат к древним цветковым растениям — в меловом и третичном периодах они были широко распространены до современной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Арктики.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 обособился в те времена, когда пчёл ещё не было, цветы этих растений приспособлены к опылению при помощи жуков: плодолистики достаточно жёсткие, чтобы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избежать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повреждения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поедания жуками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Магнолия.                   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92" y="1029397"/>
            <a:ext cx="4206908" cy="3155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492374" y="4338317"/>
            <a:ext cx="30963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Цветок магнолии.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48" y="93240"/>
            <a:ext cx="554111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Нельзя не сказать о </a:t>
            </a:r>
            <a:r>
              <a:rPr lang="ru-RU" sz="28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тюльпанном  </a:t>
            </a:r>
            <a:r>
              <a:rPr lang="ru-RU" sz="28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(оно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лириодендрон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тюльпановый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которое растет на берегу реки Шахе в п.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Головинка. «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Лирио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- лира, «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дендрон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-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дерево. Тюльпанное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названо так, потому что его лист напоминает музыкальный инструмент - лиру, а крупные цветки очень похожи на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тюльпаны. Его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высота 35 метров, диаметр ствола 2,5 метра, а у самой земли обхват дерева составляет 17 метров. 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ерево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посадил генерал Николай Раевский, он был любителем экзотических растений. Время посадки датируется 1840 годом, но многие ученые утверждают, что дерево намного старше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9672" y="26064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rgbClr val="5DAF65">
                      <a:alpha val="40000"/>
                    </a:srgbClr>
                  </a:glow>
                </a:effectLst>
              </a:rPr>
              <a:t>Тюльпанное </a:t>
            </a:r>
          </a:p>
          <a:p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rgbClr val="5DAF65">
                      <a:alpha val="40000"/>
                    </a:srgbClr>
                  </a:glow>
                </a:effectLst>
              </a:rPr>
              <a:t>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rgbClr val="5DAF65">
                      <a:alpha val="40000"/>
                    </a:srgbClr>
                  </a:glow>
                </a:effectLst>
              </a:rPr>
              <a:t>    дерево.            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rgbClr val="5DAF65">
                    <a:alpha val="40000"/>
                  </a:srgb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97" y="1916832"/>
            <a:ext cx="3711403" cy="284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04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68" y="94535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Кипарис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8B24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вечнозелёное дерево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8B24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пирамидальной или </a:t>
            </a:r>
          </a:p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8B24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раскидистой кроной.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92896"/>
            <a:ext cx="5292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Листья мелкие, у молодых растений игловидные, у взрослых —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чешуевидные;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каждого такого листа свободна только одна верхушка, большая же его часть плотно приросла к ветви. Кипарисы растут в субтропическом и тропическом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климате.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Кипарисы выращивают в садах и парках как декоративные растения, в качестве живых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изгородей.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13" y="2997606"/>
            <a:ext cx="3843695" cy="2560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53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58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Пальмы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Сочи.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164" y="664912"/>
            <a:ext cx="60070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улицах Сочи Вы можете встретить в основном представителей 9 родов семейства Пальмовых: Трахикарпус,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Бутия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Финик,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Вашингтония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Эритея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Сабаль,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Хамеропс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Юбея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Ливенстона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Самый распространенный вид пальм.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Трахикарпус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Форчуна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наиболее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часто встречается на улицах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города. Некоторые  представители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достигают высоты 20 метров. Наверное, это самый морозоустойчивый вид пальм Сочи. Северная граница распространения выходит даже за пределы Сочи, вплоть до Туапсе.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64912"/>
            <a:ext cx="2902496" cy="2476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93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9222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Кавказская липа.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29222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58574"/>
            <a:ext cx="5616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Прекрасное, крупное, до 40 м высотой, декоративное дерево, с округлой или широкояйцевидной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кроной; с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крупными листьями, до 14 см длиной,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соцветиях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Растет быстрее липы мелколистной, более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теплолюбива. Удовлетворительно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переносит засуху, но лучшего развития достигает на плодородных, влажных почвах. Долговечна, доживает до 300 лет.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культуре с 1860 года. Липа широко используется в резьбе по дереву, поскольку легко режется и обладает чистой белой древесиной.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54" y="710006"/>
            <a:ext cx="3276822" cy="4915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8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27"/>
            <a:ext cx="71287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Дуб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Гартвиса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листопадное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семейства Буковых.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883" y="418034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естественных условиях произрастает в Восточной Болгарии, Северо-Восточной Турции, на Северном Кавказе и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Закавказье.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Растёт в Западном Закавказье от Джубги до границы бывшего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СССР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48" y="1572210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Листопадное дерево до 10—25 м высотой с восходящими ветвями и шатровидной кроной. Кора толстая, растрескивающаяся, почти чёрная.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7" y="4670200"/>
            <a:ext cx="3828969" cy="217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45" y="1572210"/>
            <a:ext cx="3912201" cy="260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8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978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Флора города Сочи. </vt:lpstr>
      <vt:lpstr>Презентация PowerPoint</vt:lpstr>
      <vt:lpstr>Дерево(лат. arbor)— жизненная форма растений.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33</cp:revision>
  <dcterms:modified xsi:type="dcterms:W3CDTF">2013-11-20T16:58:45Z</dcterms:modified>
</cp:coreProperties>
</file>